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7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83769" y="273050"/>
            <a:ext cx="6552727" cy="632430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1800" b="1" dirty="0" smtClean="0"/>
              <a:t>ПАМЯТКА </a:t>
            </a:r>
            <a:r>
              <a:rPr lang="ru-RU" sz="1800" b="1" dirty="0"/>
              <a:t>НАСЕЛЕНИЮ ПО ПРОФИЛАКТИКЕ ЯЩУРА ЖИВОТНЫХ</a:t>
            </a:r>
            <a:endParaRPr lang="ru-RU" sz="1800" dirty="0"/>
          </a:p>
          <a:p>
            <a:pPr marL="0" indent="0" algn="just">
              <a:buNone/>
            </a:pPr>
            <a:r>
              <a:rPr lang="ru-RU" sz="1300" b="1" dirty="0"/>
              <a:t>Ящур</a:t>
            </a:r>
            <a:r>
              <a:rPr lang="ru-RU" sz="1200" dirty="0"/>
              <a:t> - </a:t>
            </a:r>
            <a:r>
              <a:rPr lang="ru-RU" sz="1300" dirty="0"/>
              <a:t>вирусная, остро протекающая болезнь </a:t>
            </a:r>
            <a:r>
              <a:rPr lang="ru-RU" sz="1300" dirty="0" smtClean="0"/>
              <a:t>домашних </a:t>
            </a:r>
            <a:r>
              <a:rPr lang="ru-RU" sz="1300" dirty="0"/>
              <a:t>(</a:t>
            </a:r>
            <a:r>
              <a:rPr lang="ru-RU" sz="1300" dirty="0" err="1"/>
              <a:t>крс</a:t>
            </a:r>
            <a:r>
              <a:rPr lang="ru-RU" sz="1300" dirty="0"/>
              <a:t>, свиньи, овцы, козы </a:t>
            </a:r>
            <a:r>
              <a:rPr lang="ru-RU" sz="1300" dirty="0" smtClean="0"/>
              <a:t>)  </a:t>
            </a:r>
            <a:r>
              <a:rPr lang="ru-RU" sz="1300" dirty="0"/>
              <a:t>и диких парнокопытных животных, характеризующаяся лихорадкой и </a:t>
            </a:r>
            <a:r>
              <a:rPr lang="ru-RU" sz="1300" dirty="0" err="1"/>
              <a:t>афтозными</a:t>
            </a:r>
            <a:r>
              <a:rPr lang="ru-RU" sz="1300" dirty="0"/>
              <a:t> поражениями слизистой оболочки ротовой полости, кожи вымени и конечностей. </a:t>
            </a:r>
            <a:endParaRPr lang="ru-RU" sz="1300" dirty="0" smtClean="0"/>
          </a:p>
          <a:p>
            <a:pPr marL="0" indent="0" algn="just">
              <a:buNone/>
            </a:pPr>
            <a:r>
              <a:rPr lang="ru-RU" sz="1200" b="1" dirty="0" smtClean="0"/>
              <a:t>ИСТОЧНИК БОЛЕЗНИ</a:t>
            </a:r>
            <a:r>
              <a:rPr lang="ru-RU" sz="1200" dirty="0" smtClean="0"/>
              <a:t> - </a:t>
            </a:r>
            <a:r>
              <a:rPr lang="ru-RU" sz="1300" dirty="0" smtClean="0"/>
              <a:t>больные животные, в том числе находящиеся в инкубационном (скрытом) периоде болезни. Вирус выделяется во внешнюю среду с содержимым и стенками афт, молоком, слюной, выдыхаемым  воздухом, мочой и фекалиями, в результате чего происходит заражение пастбищ, помещений, инвентаря, </a:t>
            </a:r>
            <a:r>
              <a:rPr lang="ru-RU" sz="1300" dirty="0" err="1" smtClean="0"/>
              <a:t>водоисточников</a:t>
            </a:r>
            <a:r>
              <a:rPr lang="ru-RU" sz="1300" dirty="0" smtClean="0"/>
              <a:t>, кормов, транспортных средств.</a:t>
            </a:r>
            <a:endParaRPr lang="ru-RU" sz="1300" b="1" dirty="0" smtClean="0"/>
          </a:p>
          <a:p>
            <a:pPr marL="0" indent="0" algn="just">
              <a:buNone/>
            </a:pPr>
            <a:r>
              <a:rPr lang="ru-RU" sz="1200" b="1" dirty="0"/>
              <a:t>КЛИНИЧЕСКИЕ ПРИЗНАКИ </a:t>
            </a:r>
            <a:r>
              <a:rPr lang="ru-RU" sz="1200" b="1" dirty="0" smtClean="0"/>
              <a:t>ЯЩУРА - </a:t>
            </a:r>
            <a:r>
              <a:rPr lang="ru-RU" sz="1200" dirty="0" smtClean="0"/>
              <a:t>Между </a:t>
            </a:r>
            <a:r>
              <a:rPr lang="ru-RU" sz="1200" dirty="0"/>
              <a:t>заражением и проявлением клинических признаков может пройти от 1 до 7 суток, реже – до 21. </a:t>
            </a:r>
            <a:r>
              <a:rPr lang="ru-RU" sz="1200" dirty="0" smtClean="0"/>
              <a:t>У </a:t>
            </a:r>
            <a:r>
              <a:rPr lang="ru-RU" sz="1200" dirty="0"/>
              <a:t>крупного рогатого скота отмечаются ухудшение аппетита, вялая жвачка, повышенное слюноотделение. Затем повышение температуры тела до 40,5-41,5 С, угнетение, отказ от корма, прекращение жвачки. На 2-3 день на внутренней поверхности нижней и верхней губы, на беззубом крае нижней челюсти, на языке и слизистой оболочке щек </a:t>
            </a:r>
            <a:r>
              <a:rPr lang="ru-RU" sz="1200" dirty="0" smtClean="0"/>
              <a:t>появляются афты</a:t>
            </a:r>
            <a:r>
              <a:rPr lang="ru-RU" sz="1200" dirty="0"/>
              <a:t>, у некоторых животных — в </a:t>
            </a:r>
            <a:r>
              <a:rPr lang="ru-RU" sz="1200" dirty="0" err="1" smtClean="0"/>
              <a:t>межкопытной</a:t>
            </a:r>
            <a:r>
              <a:rPr lang="ru-RU" sz="1200" dirty="0" smtClean="0"/>
              <a:t> </a:t>
            </a:r>
            <a:r>
              <a:rPr lang="ru-RU" sz="1200" dirty="0"/>
              <a:t>щели и на вымени</a:t>
            </a:r>
            <a:r>
              <a:rPr lang="ru-RU" sz="1200" dirty="0" smtClean="0"/>
              <a:t>. </a:t>
            </a:r>
            <a:r>
              <a:rPr lang="ru-RU" sz="1200" dirty="0"/>
              <a:t>У телят ящур протекает в </a:t>
            </a:r>
            <a:r>
              <a:rPr lang="ru-RU" sz="1200" dirty="0" err="1"/>
              <a:t>безафтозной</a:t>
            </a:r>
            <a:r>
              <a:rPr lang="ru-RU" sz="1200" dirty="0"/>
              <a:t> форме с явлениями острого гастроэнтерита. Смерть взрослых животных наступает через 5-14 суток, молодняка – через 1-2 суток.</a:t>
            </a:r>
          </a:p>
          <a:p>
            <a:pPr marL="0" indent="0" algn="just">
              <a:buNone/>
            </a:pPr>
            <a:r>
              <a:rPr lang="ru-RU" sz="1200" dirty="0" smtClean="0"/>
              <a:t>У </a:t>
            </a:r>
            <a:r>
              <a:rPr lang="ru-RU" sz="1200" dirty="0"/>
              <a:t>свиней отмечаются лихорадка, угнетение, ухудшение аппетита. На коже конечностей, в области </a:t>
            </a:r>
            <a:r>
              <a:rPr lang="ru-RU" sz="1200" dirty="0" err="1"/>
              <a:t>межкопытцевой</a:t>
            </a:r>
            <a:r>
              <a:rPr lang="ru-RU" sz="1200" dirty="0"/>
              <a:t> щели, венчика и мякишей появляются красные болезненные припухлости, затем афты, которые, разрываясь, образуют эрозии. Чаще афты появляются на пятачке, сосках и редко на слизистой ротовой полости</a:t>
            </a:r>
            <a:r>
              <a:rPr lang="ru-RU" sz="1200" dirty="0" smtClean="0"/>
              <a:t>.</a:t>
            </a:r>
          </a:p>
          <a:p>
            <a:pPr marL="0" indent="0" algn="just">
              <a:buNone/>
            </a:pPr>
            <a:r>
              <a:rPr lang="ru-RU" sz="1200" b="1" i="1" dirty="0" smtClean="0"/>
              <a:t>При </a:t>
            </a:r>
            <a:r>
              <a:rPr lang="ru-RU" sz="1200" b="1" i="1" dirty="0"/>
              <a:t>возникновении подозрения на заболевание животных ящуром владелец животного обязан немедленно сообщить о возникшем подозрении специалистам государственной  ветеринарной службы и до их прибытия к владельцу животного:</a:t>
            </a:r>
            <a:endParaRPr lang="ru-RU" sz="1200" dirty="0"/>
          </a:p>
          <a:p>
            <a:pPr marL="0" indent="0" algn="just">
              <a:buNone/>
            </a:pPr>
            <a:r>
              <a:rPr lang="ru-RU" sz="1200" dirty="0"/>
              <a:t>• изолировать больных и подозрительных по заболеванию животных в том же помещении, в котором они находились;</a:t>
            </a:r>
          </a:p>
          <a:p>
            <a:pPr marL="0" indent="0" algn="just">
              <a:buNone/>
            </a:pPr>
            <a:r>
              <a:rPr lang="ru-RU" sz="1200" dirty="0"/>
              <a:t>• прекратить убой и реализацию животных всех видов и продуктов их убоя;</a:t>
            </a:r>
          </a:p>
          <a:p>
            <a:pPr marL="0" indent="0" algn="just">
              <a:buNone/>
            </a:pPr>
            <a:r>
              <a:rPr lang="ru-RU" sz="1200" dirty="0"/>
              <a:t>• прекратить вывоз с территории хозяйства (фермы) продуктов и сырья животного происхождения, кормов и других грузов.</a:t>
            </a:r>
          </a:p>
          <a:p>
            <a:pPr marL="0" indent="0" algn="just">
              <a:buNone/>
            </a:pPr>
            <a:r>
              <a:rPr lang="ru-RU" sz="1300" b="1" dirty="0" smtClean="0"/>
              <a:t>ВАЖНО</a:t>
            </a:r>
            <a:r>
              <a:rPr lang="ru-RU" sz="1300" b="1" dirty="0"/>
              <a:t>!!!</a:t>
            </a:r>
            <a:r>
              <a:rPr lang="ru-RU" sz="1300" dirty="0"/>
              <a:t> </a:t>
            </a:r>
            <a:r>
              <a:rPr lang="ru-RU" sz="1300" i="1" dirty="0"/>
              <a:t>Основной путь инфицирования людей  –  через сырое молоко больных животных и продукты его переработки, реже через мясо. У лиц, непосредственно контактирующих с больными животными, возможна прямая передача инфекции (при доении, уходе, лечении, убое), воздушно-капельный путь заражения (при дыхании, кашле животных), а также через предметы, загрязненные их выделениями. От </a:t>
            </a:r>
            <a:r>
              <a:rPr lang="ru-RU" sz="1300" i="1" dirty="0" smtClean="0"/>
              <a:t>человека </a:t>
            </a:r>
            <a:r>
              <a:rPr lang="ru-RU" sz="1300" i="1" dirty="0"/>
              <a:t>к человеку инфекция не передается. Дети более восприимчивы к ящуру, чем взрослые</a:t>
            </a:r>
            <a:r>
              <a:rPr lang="ru-RU" sz="1300" i="1" dirty="0" smtClean="0"/>
              <a:t>.</a:t>
            </a:r>
          </a:p>
          <a:p>
            <a:pPr marL="0" indent="0" algn="just">
              <a:buNone/>
            </a:pPr>
            <a:r>
              <a:rPr lang="ru-RU" sz="1200" b="1" u="sng" dirty="0" smtClean="0"/>
              <a:t>ПРОФИЛАКТИКА </a:t>
            </a:r>
            <a:r>
              <a:rPr lang="ru-RU" sz="1200" b="1" u="sng" dirty="0"/>
              <a:t>ЯЩУРА У ЧЕЛОВЕКА</a:t>
            </a:r>
            <a:r>
              <a:rPr lang="ru-RU" sz="1200" dirty="0"/>
              <a:t> заключается в соблюдении мер </a:t>
            </a:r>
            <a:r>
              <a:rPr lang="ru-RU" sz="1200" dirty="0" smtClean="0"/>
              <a:t>личной предосторожности </a:t>
            </a:r>
            <a:r>
              <a:rPr lang="ru-RU" sz="1200" dirty="0"/>
              <a:t>в очаге и санитарно-ветеринарных мероприятиях (при доении, уходе, лечении, убое, при использовании инвентаря и предметов загрязненных выделениями больных животных).</a:t>
            </a:r>
          </a:p>
          <a:p>
            <a:pPr marL="0" indent="0" algn="just">
              <a:buNone/>
            </a:pPr>
            <a:r>
              <a:rPr lang="ru-RU" sz="1200" dirty="0"/>
              <a:t>Обязательны пастеризация и кипячение молока, приготовление масла из обработанных сливок, а также тщательное соблюдение мер безопасности при уходе за больными животными и возможном контакте с ними.</a:t>
            </a:r>
          </a:p>
          <a:p>
            <a:pPr marL="0" indent="0">
              <a:buNone/>
            </a:pP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357" y="332656"/>
            <a:ext cx="201622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356" y="1916832"/>
            <a:ext cx="203341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357" y="3332373"/>
            <a:ext cx="2037930" cy="158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355" y="4914091"/>
            <a:ext cx="2037931" cy="136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50423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</TotalTime>
  <Words>491</Words>
  <Application>Microsoft Office PowerPoint</Application>
  <PresentationFormat>Экран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Поток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Буренок Елена Александровна</dc:creator>
  <cp:lastModifiedBy>Михаил</cp:lastModifiedBy>
  <cp:revision>9</cp:revision>
  <cp:lastPrinted>2016-10-25T12:06:23Z</cp:lastPrinted>
  <dcterms:created xsi:type="dcterms:W3CDTF">2016-10-25T11:25:05Z</dcterms:created>
  <dcterms:modified xsi:type="dcterms:W3CDTF">2023-10-24T11:59:40Z</dcterms:modified>
</cp:coreProperties>
</file>